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1" r:id="rId2"/>
    <p:sldId id="260" r:id="rId3"/>
    <p:sldId id="257" r:id="rId4"/>
    <p:sldId id="258" r:id="rId5"/>
    <p:sldId id="259" r:id="rId6"/>
    <p:sldId id="256" r:id="rId7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422"/>
    <a:srgbClr val="6FB020"/>
    <a:srgbClr val="D7D7D7"/>
    <a:srgbClr val="E0E0E0"/>
    <a:srgbClr val="FFE1E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126" autoAdjust="0"/>
    <p:restoredTop sz="94609" autoAdjust="0"/>
  </p:normalViewPr>
  <p:slideViewPr>
    <p:cSldViewPr>
      <p:cViewPr>
        <p:scale>
          <a:sx n="78" d="100"/>
          <a:sy n="78" d="100"/>
        </p:scale>
        <p:origin x="-1710" y="-2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0C6B1-E642-41DE-A239-A83435B0004C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330FA-86E1-412D-AF07-EEA510A256D1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FD7A4-1F9D-43C0-8C5D-0D1CE5F25A5D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F5571-EE64-4E16-895D-2E213EDE57C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F5571-EE64-4E16-895D-2E213EDE57C7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130AB-81B6-45BC-862C-7B19BF47AB53}" type="datetimeFigureOut">
              <a:rPr lang="fr-FR" smtClean="0"/>
              <a:pPr/>
              <a:t>03/06/2009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34513-FAE3-43C3-BBAC-C1A23E30C394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80" y="500034"/>
            <a:ext cx="6000792" cy="1071570"/>
          </a:xfrm>
        </p:spPr>
        <p:txBody>
          <a:bodyPr>
            <a:normAutofit fontScale="90000"/>
          </a:bodyPr>
          <a:lstStyle/>
          <a:p>
            <a:r>
              <a:rPr lang="fr-FR" sz="3100" u="sng" dirty="0" smtClean="0">
                <a:solidFill>
                  <a:srgbClr val="FF0000"/>
                </a:solidFill>
              </a:rPr>
              <a:t/>
            </a:r>
            <a:br>
              <a:rPr lang="fr-FR" sz="3100" u="sng" dirty="0" smtClean="0">
                <a:solidFill>
                  <a:srgbClr val="FF0000"/>
                </a:solidFill>
              </a:rPr>
            </a:br>
            <a:r>
              <a:rPr lang="fr-FR" sz="3100" u="sng" dirty="0" smtClean="0">
                <a:solidFill>
                  <a:srgbClr val="FF0000"/>
                </a:solidFill>
              </a:rPr>
              <a:t>Exploration et cartographie par un robot mobile</a:t>
            </a:r>
            <a:r>
              <a:rPr lang="fr-FR" sz="4000" u="sng" dirty="0" smtClean="0">
                <a:solidFill>
                  <a:srgbClr val="FF0000"/>
                </a:solidFill>
              </a:rPr>
              <a:t/>
            </a:r>
            <a:br>
              <a:rPr lang="fr-FR" sz="4000" u="sng" dirty="0" smtClean="0">
                <a:solidFill>
                  <a:srgbClr val="FF0000"/>
                </a:solidFill>
              </a:rPr>
            </a:br>
            <a:endParaRPr lang="fr-FR" sz="4000" u="sng" dirty="0">
              <a:solidFill>
                <a:srgbClr val="FF0000"/>
              </a:solidFill>
            </a:endParaRPr>
          </a:p>
        </p:txBody>
      </p:sp>
      <p:sp>
        <p:nvSpPr>
          <p:cNvPr id="4" name="ZoneTexte 5"/>
          <p:cNvSpPr txBox="1"/>
          <p:nvPr/>
        </p:nvSpPr>
        <p:spPr>
          <a:xfrm>
            <a:off x="214290" y="228598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Hypothèses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5" name="ZoneTexte 16"/>
          <p:cNvSpPr txBox="1"/>
          <p:nvPr/>
        </p:nvSpPr>
        <p:spPr>
          <a:xfrm>
            <a:off x="571480" y="3000364"/>
            <a:ext cx="6143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L’environnement est en 2D et fait de murs droits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Le robot prend des mesures en tirant des lasers autour      </a:t>
            </a:r>
          </a:p>
          <a:p>
            <a:r>
              <a:rPr lang="fr-FR" dirty="0" smtClean="0"/>
              <a:t>  de lui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Les déplacements et les rotations du robot sont imprécis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14290" y="4643438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Sommaire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7" name="ZoneTexte 16"/>
          <p:cNvSpPr txBox="1"/>
          <p:nvPr/>
        </p:nvSpPr>
        <p:spPr>
          <a:xfrm>
            <a:off x="723880" y="5357818"/>
            <a:ext cx="5214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smtClean="0"/>
              <a:t>Navigation dans la carte</a:t>
            </a:r>
            <a:endParaRPr lang="fr-FR" dirty="0" smtClean="0"/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Déplacement</a:t>
            </a:r>
            <a:endParaRPr lang="fr-FR" dirty="0" smtClean="0"/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Correction de la position</a:t>
            </a:r>
            <a:endParaRPr lang="fr-FR" dirty="0" smtClean="0"/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Mise à jour de la carte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Récapitulatif</a:t>
            </a:r>
            <a:endParaRPr lang="fr-FR" dirty="0" smtClean="0"/>
          </a:p>
          <a:p>
            <a:pPr marL="342900" indent="-342900"/>
            <a:endParaRPr lang="fr-FR" dirty="0" smtClean="0"/>
          </a:p>
          <a:p>
            <a:pPr marL="342900" indent="-342900">
              <a:buFont typeface="+mj-lt"/>
              <a:buAutoNum type="arabicPeriod"/>
            </a:pPr>
            <a:endParaRPr lang="fr-FR" dirty="0" smtClean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85728" y="428596"/>
            <a:ext cx="61722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Navigation dans la carte</a:t>
            </a:r>
            <a:endParaRPr kumimoji="0" lang="fr-FR" sz="2000" b="0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D:\TIPE\screenshots transparents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80" y="1357290"/>
            <a:ext cx="5963175" cy="3555556"/>
          </a:xfrm>
          <a:prstGeom prst="rect">
            <a:avLst/>
          </a:prstGeom>
          <a:noFill/>
        </p:spPr>
      </p:pic>
      <p:pic>
        <p:nvPicPr>
          <p:cNvPr id="1027" name="Picture 3" descr="D:\TIPE\screenshots transparents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80" y="5072066"/>
            <a:ext cx="6003810" cy="3575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04" y="571472"/>
            <a:ext cx="6086496" cy="562478"/>
          </a:xfrm>
        </p:spPr>
        <p:txBody>
          <a:bodyPr>
            <a:normAutofit fontScale="90000"/>
          </a:bodyPr>
          <a:lstStyle/>
          <a:p>
            <a:r>
              <a:rPr lang="fr-FR" u="sng" dirty="0" smtClean="0">
                <a:solidFill>
                  <a:srgbClr val="FF0000"/>
                </a:solidFill>
              </a:rPr>
              <a:t>Déplacement</a:t>
            </a:r>
            <a:endParaRPr lang="fr-FR" u="sng" dirty="0">
              <a:solidFill>
                <a:srgbClr val="FF0000"/>
              </a:solidFill>
            </a:endParaRPr>
          </a:p>
        </p:txBody>
      </p:sp>
      <p:pic>
        <p:nvPicPr>
          <p:cNvPr id="3" name="Picture 2" descr="D:\TIPE\screenshots transparents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56" y="1714480"/>
            <a:ext cx="5476875" cy="3705225"/>
          </a:xfrm>
          <a:prstGeom prst="rect">
            <a:avLst/>
          </a:prstGeom>
          <a:noFill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0" y="5929322"/>
            <a:ext cx="3295649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8" y="7643834"/>
            <a:ext cx="533652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12" y="8072462"/>
            <a:ext cx="4870724" cy="29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80" y="7000892"/>
            <a:ext cx="1957387" cy="32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ZoneTexte 5"/>
          <p:cNvSpPr txBox="1"/>
          <p:nvPr/>
        </p:nvSpPr>
        <p:spPr>
          <a:xfrm>
            <a:off x="571480" y="5643570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B422"/>
                </a:solidFill>
              </a:rPr>
              <a:t>Angle maximal,</a:t>
            </a:r>
          </a:p>
          <a:p>
            <a:r>
              <a:rPr lang="fr-FR" sz="2400" dirty="0" smtClean="0">
                <a:solidFill>
                  <a:srgbClr val="00B422"/>
                </a:solidFill>
              </a:rPr>
              <a:t>Translation maximale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8" y="428596"/>
            <a:ext cx="6172200" cy="857256"/>
          </a:xfrm>
        </p:spPr>
        <p:txBody>
          <a:bodyPr>
            <a:normAutofit/>
          </a:bodyPr>
          <a:lstStyle/>
          <a:p>
            <a:r>
              <a:rPr lang="fr-FR" sz="4000" u="sng" dirty="0" smtClean="0">
                <a:solidFill>
                  <a:srgbClr val="FF0000"/>
                </a:solidFill>
              </a:rPr>
              <a:t>Correction de la position</a:t>
            </a:r>
            <a:endParaRPr lang="fr-FR" sz="4000" u="sng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TIPE\screenshots transparents\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80" y="1285852"/>
            <a:ext cx="5619750" cy="3695700"/>
          </a:xfrm>
          <a:prstGeom prst="rect">
            <a:avLst/>
          </a:prstGeom>
          <a:noFill/>
        </p:spPr>
      </p:pic>
      <p:pic>
        <p:nvPicPr>
          <p:cNvPr id="3075" name="Picture 3" descr="D:\TIPE\screenshots transparents\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42" y="5214942"/>
            <a:ext cx="5534026" cy="372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991106"/>
          </a:xfrm>
        </p:spPr>
        <p:txBody>
          <a:bodyPr>
            <a:normAutofit/>
          </a:bodyPr>
          <a:lstStyle/>
          <a:p>
            <a:r>
              <a:rPr lang="fr-FR" sz="4000" u="sng" dirty="0" smtClean="0">
                <a:solidFill>
                  <a:srgbClr val="FF0000"/>
                </a:solidFill>
              </a:rPr>
              <a:t>Mise à jour de la carte</a:t>
            </a:r>
            <a:endParaRPr lang="fr-FR" sz="4000" u="sng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TIPE\screenshots transparents\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42" y="1285852"/>
            <a:ext cx="5705475" cy="3714750"/>
          </a:xfrm>
          <a:prstGeom prst="rect">
            <a:avLst/>
          </a:prstGeom>
          <a:noFill/>
        </p:spPr>
      </p:pic>
      <p:pic>
        <p:nvPicPr>
          <p:cNvPr id="4099" name="Picture 3" descr="D:\TIPE\screenshots transparents\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04" y="5214942"/>
            <a:ext cx="5705475" cy="371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57628" y="357158"/>
            <a:ext cx="2714644" cy="991106"/>
          </a:xfrm>
        </p:spPr>
        <p:txBody>
          <a:bodyPr>
            <a:normAutofit fontScale="90000"/>
          </a:bodyPr>
          <a:lstStyle/>
          <a:p>
            <a:r>
              <a:rPr lang="fr-FR" sz="4000" u="sng" dirty="0" smtClean="0">
                <a:solidFill>
                  <a:srgbClr val="FF0000"/>
                </a:solidFill>
              </a:rPr>
              <a:t>Récapitulatif</a:t>
            </a:r>
            <a:endParaRPr lang="fr-FR" sz="4000" u="sng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85860" y="785786"/>
            <a:ext cx="192882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Initialisation 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</a:rPr>
              <a:t>de la carte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85860" y="2296771"/>
            <a:ext cx="192882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Choix d’un 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</a:rPr>
              <a:t>trajet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09383" y="3807756"/>
            <a:ext cx="188178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Déplacement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285860" y="5041742"/>
            <a:ext cx="192882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Acquisition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285860" y="6275728"/>
            <a:ext cx="192882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Précision de</a:t>
            </a:r>
          </a:p>
          <a:p>
            <a:pPr algn="ctr"/>
            <a:r>
              <a:rPr lang="fr-FR" dirty="0">
                <a:solidFill>
                  <a:schemeClr val="tx2"/>
                </a:solidFill>
              </a:rPr>
              <a:t>l</a:t>
            </a:r>
            <a:r>
              <a:rPr lang="fr-FR" dirty="0" smtClean="0">
                <a:solidFill>
                  <a:schemeClr val="tx2"/>
                </a:solidFill>
              </a:rPr>
              <a:t>a position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285860" y="7786710"/>
            <a:ext cx="192882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Mise à jour 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</a:rPr>
              <a:t>de la carte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2" name="Flèche vers le bas 11"/>
          <p:cNvSpPr/>
          <p:nvPr/>
        </p:nvSpPr>
        <p:spPr>
          <a:xfrm>
            <a:off x="1905280" y="1507254"/>
            <a:ext cx="689987" cy="7143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emi-tour 18"/>
          <p:cNvSpPr/>
          <p:nvPr/>
        </p:nvSpPr>
        <p:spPr>
          <a:xfrm rot="16200000">
            <a:off x="-2219174" y="4933762"/>
            <a:ext cx="5887628" cy="877824"/>
          </a:xfrm>
          <a:prstGeom prst="uturnArrow">
            <a:avLst>
              <a:gd name="adj1" fmla="val 37255"/>
              <a:gd name="adj2" fmla="val 25000"/>
              <a:gd name="adj3" fmla="val 25000"/>
              <a:gd name="adj4" fmla="val 43750"/>
              <a:gd name="adj5" fmla="val 10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 vers le bas 19"/>
          <p:cNvSpPr/>
          <p:nvPr/>
        </p:nvSpPr>
        <p:spPr>
          <a:xfrm>
            <a:off x="1905280" y="3018239"/>
            <a:ext cx="689987" cy="7143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/>
          <p:cNvSpPr/>
          <p:nvPr/>
        </p:nvSpPr>
        <p:spPr>
          <a:xfrm>
            <a:off x="1905280" y="4252225"/>
            <a:ext cx="689987" cy="7143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1905280" y="5486211"/>
            <a:ext cx="689987" cy="7143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1905280" y="6997196"/>
            <a:ext cx="689987" cy="7143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6" y="1785918"/>
            <a:ext cx="2286016" cy="126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6" y="3143240"/>
            <a:ext cx="2214578" cy="123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8" y="4429124"/>
            <a:ext cx="2386786" cy="151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8" y="5929322"/>
            <a:ext cx="231266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8" y="7358082"/>
            <a:ext cx="2300819" cy="127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75757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75757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75757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93</Words>
  <Application>Microsoft Office PowerPoint</Application>
  <PresentationFormat>On-screen Show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Thème Office</vt:lpstr>
      <vt:lpstr> Exploration et cartographie par un robot mobile </vt:lpstr>
      <vt:lpstr>Slide 2</vt:lpstr>
      <vt:lpstr>Déplacement</vt:lpstr>
      <vt:lpstr>Correction de la position</vt:lpstr>
      <vt:lpstr>Mise à jour de la carte</vt:lpstr>
      <vt:lpstr>Récapitulatif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Principe</dc:title>
  <dc:creator>Gosselin Paul</dc:creator>
  <cp:lastModifiedBy>user</cp:lastModifiedBy>
  <cp:revision>84</cp:revision>
  <dcterms:created xsi:type="dcterms:W3CDTF">2009-03-12T17:31:55Z</dcterms:created>
  <dcterms:modified xsi:type="dcterms:W3CDTF">2009-06-03T16:48:59Z</dcterms:modified>
</cp:coreProperties>
</file>